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0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735" y="0"/>
            <a:ext cx="10856890" cy="4417455"/>
          </a:xfrm>
        </p:spPr>
        <p:txBody>
          <a:bodyPr numCol="2">
            <a:norm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с днём студента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1" y="5155080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студенты 1 курса</a:t>
            </a:r>
          </a:p>
          <a:p>
            <a:pPr algn="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аЗИО123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9" y="368814"/>
            <a:ext cx="5897219" cy="4417454"/>
          </a:xfrm>
          <a:prstGeom prst="rect">
            <a:avLst/>
          </a:prstGeom>
        </p:spPr>
      </p:pic>
      <p:sp>
        <p:nvSpPr>
          <p:cNvPr id="5" name="Сердце 4"/>
          <p:cNvSpPr/>
          <p:nvPr/>
        </p:nvSpPr>
        <p:spPr>
          <a:xfrm>
            <a:off x="3181082" y="1300767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6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09" y="253285"/>
            <a:ext cx="8531097" cy="6398324"/>
          </a:xfrm>
        </p:spPr>
      </p:pic>
    </p:spTree>
    <p:extLst>
      <p:ext uri="{BB962C8B-B14F-4D97-AF65-F5344CB8AC3E}">
        <p14:creationId xmlns:p14="http://schemas.microsoft.com/office/powerpoint/2010/main" val="210007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1972" y="2189408"/>
            <a:ext cx="5670464" cy="3258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Днём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Студента!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тебе учиться на «5».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вовремя все закрывать.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стипендия быстро росла (но не у нас),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родителям гордость была!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33" y="940158"/>
            <a:ext cx="6328353" cy="4752123"/>
          </a:xfrm>
        </p:spPr>
      </p:pic>
    </p:spTree>
    <p:extLst>
      <p:ext uri="{BB962C8B-B14F-4D97-AF65-F5344CB8AC3E}">
        <p14:creationId xmlns:p14="http://schemas.microsoft.com/office/powerpoint/2010/main" val="29573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7538" y="1262130"/>
            <a:ext cx="7683836" cy="559587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студента – лучший праздник,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 учись и век гуляй,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про сессию, проказник,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смотри, не забывай.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оно легко сдаётся,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зачётке – только пять,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 – не пить? Где взять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пришлось чтобы решать!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Наслаждайся вкусом жизни,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студентом – самый смак!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56" y="1262130"/>
            <a:ext cx="4314423" cy="4314423"/>
          </a:xfrm>
        </p:spPr>
      </p:pic>
    </p:spTree>
    <p:extLst>
      <p:ext uri="{BB962C8B-B14F-4D97-AF65-F5344CB8AC3E}">
        <p14:creationId xmlns:p14="http://schemas.microsoft.com/office/powerpoint/2010/main" val="281365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555" y="611231"/>
            <a:ext cx="9423065" cy="72817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подсказка и расшифровка студента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5804" r="38169" b="17610"/>
          <a:stretch/>
        </p:blipFill>
        <p:spPr>
          <a:xfrm>
            <a:off x="1209040" y="1468192"/>
            <a:ext cx="5284047" cy="387654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28" y="1821176"/>
            <a:ext cx="4641862" cy="46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3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339" y="372927"/>
            <a:ext cx="5340462" cy="621470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студентом – дело непростое,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студентом – дело молодое,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ещё по сути, впереди,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неясно, что там на пути.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желаю, чтоб там был успех,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кончался дружный смех.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 достаток у тебя,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сияли радостью глаза.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много перспектив,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 идеях был задор и креатив.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чтоб исполнялась бы всегда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заветная мечта.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75" y="3795869"/>
            <a:ext cx="4272437" cy="290588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7" y="0"/>
            <a:ext cx="4098063" cy="3778250"/>
          </a:xfrm>
        </p:spPr>
      </p:pic>
    </p:spTree>
    <p:extLst>
      <p:ext uri="{BB962C8B-B14F-4D97-AF65-F5344CB8AC3E}">
        <p14:creationId xmlns:p14="http://schemas.microsoft.com/office/powerpoint/2010/main" val="30176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856" y="624111"/>
            <a:ext cx="8911687" cy="6380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для студента…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1" y="1262130"/>
            <a:ext cx="6284331" cy="45063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35188"/>
          <a:stretch/>
        </p:blipFill>
        <p:spPr>
          <a:xfrm>
            <a:off x="335934" y="2253803"/>
            <a:ext cx="4642834" cy="1751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0" b="43286"/>
          <a:stretch/>
        </p:blipFill>
        <p:spPr>
          <a:xfrm>
            <a:off x="335934" y="4706461"/>
            <a:ext cx="5820167" cy="13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517" y="624110"/>
            <a:ext cx="8911687" cy="61226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на платном никому не понять…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6" b="35747"/>
          <a:stretch/>
        </p:blipFill>
        <p:spPr>
          <a:xfrm>
            <a:off x="5619279" y="1352281"/>
            <a:ext cx="5911692" cy="21378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t="12612" r="682" b="23304"/>
          <a:stretch/>
        </p:blipFill>
        <p:spPr>
          <a:xfrm>
            <a:off x="903690" y="2691684"/>
            <a:ext cx="4608468" cy="2953260"/>
          </a:xfrm>
        </p:spPr>
      </p:pic>
    </p:spTree>
    <p:extLst>
      <p:ext uri="{BB962C8B-B14F-4D97-AF65-F5344CB8AC3E}">
        <p14:creationId xmlns:p14="http://schemas.microsoft.com/office/powerpoint/2010/main" val="391532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71608" y="822234"/>
            <a:ext cx="4548131" cy="4731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что у студента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 кармане ни гроша,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зато на сердце лето,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всегда поёт душа!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что он голодный,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тоже правды нет,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Чистым воздухом свободы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любовью сыт студент!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Пожелаю тебе только,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 учёбой повезло,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пятёрочек в зачётку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побольше нанесло!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31" y="439088"/>
            <a:ext cx="5898069" cy="3875333"/>
          </a:xfrm>
        </p:spPr>
      </p:pic>
    </p:spTree>
    <p:extLst>
      <p:ext uri="{BB962C8B-B14F-4D97-AF65-F5344CB8AC3E}">
        <p14:creationId xmlns:p14="http://schemas.microsoft.com/office/powerpoint/2010/main" val="270117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5"/>
          <a:stretch/>
        </p:blipFill>
        <p:spPr>
          <a:xfrm>
            <a:off x="2086936" y="1010010"/>
            <a:ext cx="8601978" cy="4334722"/>
          </a:xfrm>
        </p:spPr>
      </p:pic>
    </p:spTree>
    <p:extLst>
      <p:ext uri="{BB962C8B-B14F-4D97-AF65-F5344CB8AC3E}">
        <p14:creationId xmlns:p14="http://schemas.microsoft.com/office/powerpoint/2010/main" val="18648820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131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Поздравление с днём студента</vt:lpstr>
      <vt:lpstr>Презентация PowerPoint</vt:lpstr>
      <vt:lpstr>Презентация PowerPoint</vt:lpstr>
      <vt:lpstr>Небольшая подсказка и расшифровка студента</vt:lpstr>
      <vt:lpstr>Быть студентом – дело непростое, Быть студентом – дело молодое, Всё ещё по сути, впереди, и неясно, что там на пути.  Я желаю, чтоб там был успех, Чтобы не кончался дружный смех. Чтобы был достаток у тебя, Чтоб сияли радостью глаза.  Чтобы было много перспектив, Чтоб в идеях был задор и креатив. И чтоб исполнялась бы всегда Каждая заветная мечта.  </vt:lpstr>
      <vt:lpstr>Самое главное для студента…</vt:lpstr>
      <vt:lpstr>Студента на платном никому не понять…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Поздравление с днём студента</dc:title>
  <dc:creator>Павел Лошкарёв</dc:creator>
  <cp:lastModifiedBy>Неизвестный пользователь</cp:lastModifiedBy>
  <cp:revision>9</cp:revision>
  <dcterms:created xsi:type="dcterms:W3CDTF">2021-01-25T08:16:21Z</dcterms:created>
  <dcterms:modified xsi:type="dcterms:W3CDTF">2021-01-25T11:01:01Z</dcterms:modified>
</cp:coreProperties>
</file>